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0" Type="http://schemas.openxmlformats.org/officeDocument/2006/relationships/image" Target="../media/image50.png"/><Relationship Id="rId9" Type="http://schemas.openxmlformats.org/officeDocument/2006/relationships/image" Target="../media/image52.png"/><Relationship Id="rId5" Type="http://schemas.openxmlformats.org/officeDocument/2006/relationships/image" Target="../media/image31.png"/><Relationship Id="rId6" Type="http://schemas.openxmlformats.org/officeDocument/2006/relationships/image" Target="../media/image41.png"/><Relationship Id="rId7" Type="http://schemas.openxmlformats.org/officeDocument/2006/relationships/image" Target="../media/image46.png"/><Relationship Id="rId8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jpg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57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jpg"/><Relationship Id="rId4" Type="http://schemas.openxmlformats.org/officeDocument/2006/relationships/image" Target="../media/image5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